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77" r:id="rId2"/>
    <p:sldId id="257" r:id="rId3"/>
    <p:sldId id="265" r:id="rId4"/>
    <p:sldId id="258" r:id="rId5"/>
    <p:sldId id="260" r:id="rId6"/>
    <p:sldId id="271" r:id="rId7"/>
    <p:sldId id="262" r:id="rId8"/>
    <p:sldId id="267" r:id="rId9"/>
    <p:sldId id="273" r:id="rId10"/>
    <p:sldId id="272" r:id="rId11"/>
    <p:sldId id="274" r:id="rId12"/>
    <p:sldId id="275" r:id="rId13"/>
    <p:sldId id="268" r:id="rId14"/>
    <p:sldId id="276" r:id="rId15"/>
    <p:sldId id="270" r:id="rId16"/>
  </p:sldIdLst>
  <p:sldSz cx="12192000" cy="6858000"/>
  <p:notesSz cx="6858000" cy="9144000"/>
  <p:defaultTextStyle>
    <a:defPPr rtl="0"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15" autoAdjust="0"/>
    <p:restoredTop sz="91648" autoAdjust="0"/>
  </p:normalViewPr>
  <p:slideViewPr>
    <p:cSldViewPr snapToGrid="0">
      <p:cViewPr varScale="1">
        <p:scale>
          <a:sx n="67" d="100"/>
          <a:sy n="67" d="100"/>
        </p:scale>
        <p:origin x="-86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68" y="5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A33461A-B56C-42FE-A391-B6FCE0A8007E}" type="datetime1">
              <a:rPr lang="bg-BG" smtClean="0"/>
              <a:pPr algn="r" rtl="0"/>
              <a:t>4.6.2021 г.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57E03411-58E2-43FD-AE1D-AD77DFF8CB20}" type="slidenum">
              <a:rPr lang="bg-BG" smtClean="0"/>
              <a:pPr algn="r" rtl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ен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/>
            <a:fld id="{705A6407-3154-4E34-851C-2E69E9B1D6C4}" type="datetime1">
              <a:rPr lang="bg-BG" smtClean="0"/>
              <a:pPr algn="r"/>
              <a:t>4.6.2021 г.</a:t>
            </a:fld>
            <a:endParaRPr lang="bg-BG" dirty="0"/>
          </a:p>
        </p:txBody>
      </p:sp>
      <p:sp>
        <p:nvSpPr>
          <p:cNvPr id="4" name="Контейнер за изображение на слайд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dirty="0" smtClean="0"/>
              <a:t>Щракнете, за да редактирате стиловете на текста в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/>
            <a:fld id="{C8DC57A8-AE18-4654-B6AF-04B3577165BE}" type="slidenum">
              <a:rPr lang="bg-BG" smtClean="0"/>
              <a:pPr algn="r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2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880656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008015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4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9162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710192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7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203517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8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932701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5446950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C8DC57A8-AE18-4654-B6AF-04B3577165BE}" type="slidenum">
              <a:rPr lang="bg-BG" smtClean="0"/>
              <a:pPr algn="r"/>
              <a:t>15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632398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Autofit/>
          </a:bodyPr>
          <a:lstStyle>
            <a:lvl1pPr algn="l" rtl="0">
              <a:defRPr sz="50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 hasCustomPrompt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bg-BG" dirty="0" smtClean="0"/>
              <a:t>Щракнете за редакция стил </a:t>
            </a:r>
            <a:r>
              <a:rPr lang="bg-BG" dirty="0" err="1" smtClean="0"/>
              <a:t>подзагл</a:t>
            </a:r>
            <a:r>
              <a:rPr lang="bg-BG" dirty="0" smtClean="0"/>
              <a:t>. обр.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81203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46D327E-6F74-4DEC-B9D1-229E35F4C7BE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3963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раздел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</p:spTree>
    <p:extLst>
      <p:ext uri="{BB962C8B-B14F-4D97-AF65-F5344CB8AC3E}">
        <p14:creationId xmlns:p14="http://schemas.microsoft.com/office/powerpoint/2010/main" xmlns="" val="12292579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D9310FB-0493-4FFC-AD1B-175B51D5C36D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972755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5" name="Контейнер за 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6" name="Контейнер н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9" name="Контейнер за номер на слайд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8" name="Контейнер за долен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0FB6552-18C5-4938-A7E7-ED91FDF18889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3185716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5" name="Контейнер за номер на слайд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4" name="Контейнер за долен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E209E88-FDB8-4404-A6BD-618DA1B359EE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512816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номер на слайд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3" name="Контейнер за долен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7345098C-EB81-4204-BD53-B5F65B7B4096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847874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е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9" name="Група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0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1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6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39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22" name="Група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2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3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0" name="Контейнер за текст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A901B7E-8638-4D3C-B803-8476C826099B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168274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52" name="Група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5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6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9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1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84" name="Група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78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2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grpSp>
        <p:nvGrpSpPr>
          <p:cNvPr id="97" name="Група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9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80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83" name="Контейнер за текст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80AEF1C-0EB4-42C0-A8AF-A8F0BC65CB18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681935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картини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84" name="Група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6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7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8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89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0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1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2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3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4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5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96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97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98" name="Група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0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1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2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3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4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5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6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7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8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9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0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11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grpSp>
        <p:nvGrpSpPr>
          <p:cNvPr id="112" name="Група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Свободна линия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4" name="Свободна линия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5" name="Свободна линия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6" name="Свободна линия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7" name="Свободна линия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8" name="Свободна линия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19" name="Свободна линия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0" name="Свободна линия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1" name="Свободна линия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2" name="Свободна линия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3" name="Свободна линия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24" name="Свободна линия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125" name="Контейнер за картина 33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126" name="Контейнер за текст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8" name="Контейнер за номер на слайд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7" name="Контейнер за долен колонтитул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095D035C-3CED-4380-9DCD-5B3DB0926B4F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87425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на съдържание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>
            <a:lvl1pPr>
              <a:defRPr/>
            </a:lvl1pPr>
          </a:lstStyle>
          <a:p>
            <a:fld id="{EE191320-5DC8-4F07-8DB4-B4B29ED6DA0F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2397626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grpSp>
        <p:nvGrpSpPr>
          <p:cNvPr id="8" name="Група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Свободна линия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0" name="Свободна линия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grpSp>
          <p:nvGrpSpPr>
            <p:cNvPr id="11" name="Група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Свободна линия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  <p:sp>
            <p:nvSpPr>
              <p:cNvPr id="21" name="Свободна линия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 lang="bg-BG" dirty="0"/>
              </a:p>
            </p:txBody>
          </p:sp>
        </p:grpSp>
        <p:sp>
          <p:nvSpPr>
            <p:cNvPr id="12" name="Свободна линия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3" name="Свободна линия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4" name="Свободна линия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5" name="Свободна линия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6" name="Свободна линия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7" name="Свободна линия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8" name="Свободна линия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  <p:sp>
          <p:nvSpPr>
            <p:cNvPr id="19" name="Свободна линия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 lang="bg-BG" dirty="0"/>
            </a:p>
          </p:txBody>
        </p:sp>
      </p:grpSp>
      <p:sp>
        <p:nvSpPr>
          <p:cNvPr id="3" name="Контейнер за картина 2" descr="Празен контейнер за добавяне на изображение. Щракнете върху контейнера и изберете изображението, което искате да добавите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bg-BG" smtClean="0"/>
              <a:t>Щракнете върху иконата, за да добавите картина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bg-BG" smtClean="0"/>
              <a:t>Щракн., за да ред. стил на загл. в обр.</a:t>
            </a:r>
          </a:p>
        </p:txBody>
      </p:sp>
      <p:sp>
        <p:nvSpPr>
          <p:cNvPr id="7" name="Контейнер за номер на слайд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6" name="Контейнер за долен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9C82EE-B61A-4D1E-8B9F-566DDD81A40C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659575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26BCC16-773B-47D3-81CB-ABCCB70BDB63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2447936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extLst mod="1">
    <p:ext uri="{DCECCB84-F9BA-43D5-87BE-67443E8EF086}">
      <p15:sldGuideLst xmlns:p15="http://schemas.microsoft.com/office/powerpoint/2012/main" xmlns="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bg-BG" smtClean="0"/>
              <a:t>Щракнете, за да редактирате стила на заглавието в образеца</a:t>
            </a:r>
            <a:endParaRPr lang="bg-BG" dirty="0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bg-BG" smtClean="0"/>
              <a:t>Щракн., за да ред. стил на загл. в обр.</a:t>
            </a:r>
          </a:p>
          <a:p>
            <a:pPr lvl="1" rtl="0"/>
            <a:r>
              <a:rPr lang="bg-BG" smtClean="0"/>
              <a:t>Второ ниво</a:t>
            </a:r>
          </a:p>
          <a:p>
            <a:pPr lvl="2" rtl="0"/>
            <a:r>
              <a:rPr lang="bg-BG" smtClean="0"/>
              <a:t>Трето ниво</a:t>
            </a:r>
          </a:p>
          <a:p>
            <a:pPr lvl="3" rtl="0"/>
            <a:r>
              <a:rPr lang="bg-BG" smtClean="0"/>
              <a:t>Четвърто ниво</a:t>
            </a:r>
          </a:p>
          <a:p>
            <a:pPr lvl="4" rtl="0"/>
            <a:r>
              <a:rPr lang="bg-BG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62868CF-9D39-4C3A-995A-66B0FE340C1F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4205803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bg-BG" dirty="0" err="1" smtClean="0"/>
              <a:t>Редакт</a:t>
            </a:r>
            <a:r>
              <a:rPr lang="bg-BG" dirty="0" smtClean="0"/>
              <a:t>. стил загл. образец</a:t>
            </a:r>
            <a:endParaRPr lang="bg-BG" dirty="0"/>
          </a:p>
        </p:txBody>
      </p:sp>
      <p:sp>
        <p:nvSpPr>
          <p:cNvPr id="3" name="Контейнер за текст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bg-BG" dirty="0" smtClean="0"/>
              <a:t>Редактиране на стиловете на текста на образеца</a:t>
            </a:r>
          </a:p>
          <a:p>
            <a:pPr lvl="1" rtl="0"/>
            <a:r>
              <a:rPr lang="bg-BG" dirty="0" smtClean="0"/>
              <a:t>Второ ниво</a:t>
            </a:r>
          </a:p>
          <a:p>
            <a:pPr lvl="2" rtl="0"/>
            <a:r>
              <a:rPr lang="bg-BG" dirty="0" smtClean="0"/>
              <a:t>Трето ниво</a:t>
            </a:r>
          </a:p>
          <a:p>
            <a:pPr lvl="3" rtl="0"/>
            <a:r>
              <a:rPr lang="bg-BG" dirty="0" smtClean="0"/>
              <a:t>Четвърто ниво</a:t>
            </a:r>
          </a:p>
          <a:p>
            <a:pPr lvl="4" rtl="0"/>
            <a:r>
              <a:rPr lang="bg-BG" dirty="0" smtClean="0"/>
              <a:t>Пето ниво</a:t>
            </a:r>
            <a:endParaRPr lang="bg-BG" dirty="0"/>
          </a:p>
        </p:txBody>
      </p:sp>
      <p:sp>
        <p:nvSpPr>
          <p:cNvPr id="6" name="Контейнер за номер на слайд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bg-BG" smtClean="0"/>
              <a:pPr rtl="0"/>
              <a:t>‹#›</a:t>
            </a:fld>
            <a:endParaRPr lang="bg-BG" dirty="0"/>
          </a:p>
        </p:txBody>
      </p:sp>
      <p:sp>
        <p:nvSpPr>
          <p:cNvPr id="5" name="Контейнер за долен колонтитул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bg-BG" dirty="0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fld id="{E98C7BAC-D537-4F20-A952-B54CFA1E7992}" type="datetime1">
              <a:rPr lang="bg-BG" smtClean="0"/>
              <a:pPr/>
              <a:t>4.6.2021 г.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    ГРУПА  </a:t>
            </a:r>
            <a:r>
              <a:rPr lang="bg-BG" sz="5400" dirty="0" smtClean="0"/>
              <a:t>БОН-БОН</a:t>
            </a:r>
            <a:endParaRPr lang="bg-BG" sz="5400" dirty="0"/>
          </a:p>
        </p:txBody>
      </p:sp>
      <p:pic>
        <p:nvPicPr>
          <p:cNvPr id="1026" name="Picture 2" descr="C:\Users\HP\Desktop\БОНБОН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64" y="1728788"/>
            <a:ext cx="10129836" cy="45005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bg-BG" sz="4400" dirty="0" smtClean="0"/>
              <a:t>Учебна 2020-2021г</a:t>
            </a:r>
            <a:br>
              <a:rPr lang="bg-BG" sz="4400" dirty="0" smtClean="0"/>
            </a:br>
            <a:endParaRPr lang="bg-BG" sz="44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 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769675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766763"/>
          </a:xfrm>
        </p:spPr>
        <p:txBody>
          <a:bodyPr rtlCol="0"/>
          <a:lstStyle/>
          <a:p>
            <a:pPr rtl="0"/>
            <a:r>
              <a:rPr lang="bg-BG" dirty="0" smtClean="0"/>
              <a:t>            Децата -бонбони</a:t>
            </a:r>
            <a:endParaRPr lang="bg-BG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442913" y="1085850"/>
            <a:ext cx="1047273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В групата има 29 деца  четири- годишни. 19момчета и 10 момичета. Децата са здрави, в добро физическо и психическо състояние. </a:t>
            </a:r>
          </a:p>
          <a:p>
            <a:r>
              <a:rPr lang="bg-BG" dirty="0" smtClean="0"/>
              <a:t>Почти всички деца говорят правилно, с изключение на 5, които имат потребност от подобряване на говорните умения. Всички са успешно адаптирани към режима на детската градина и към възпитателно-образователният процес.</a:t>
            </a:r>
          </a:p>
          <a:p>
            <a:r>
              <a:rPr lang="bg-BG" dirty="0" smtClean="0"/>
              <a:t>Децата са активни, любознателни, проявяват добра степен на устойчивост на вниманието.</a:t>
            </a:r>
          </a:p>
          <a:p>
            <a:r>
              <a:rPr lang="bg-BG" dirty="0" smtClean="0"/>
              <a:t>Децата притежават умения да откриват, назовават, сравняват, класифицират, групират.</a:t>
            </a:r>
          </a:p>
          <a:p>
            <a:r>
              <a:rPr lang="bg-BG" dirty="0" smtClean="0"/>
              <a:t>Имат изградени умения за самообслужване при хранене, обличане, събличане, с изключение на няколко деца, които са несамостоятелни и все още търсят помощ. </a:t>
            </a:r>
          </a:p>
          <a:p>
            <a:r>
              <a:rPr lang="bg-BG" dirty="0" smtClean="0"/>
              <a:t>Всички деца познават и почти всички спазват основните изисквания за точно изпълнение на естествено-приложните движения-ходене, бягане, скачане, хвърляне, лазене, провиране, катерене</a:t>
            </a:r>
          </a:p>
          <a:p>
            <a:r>
              <a:rPr lang="bg-BG" dirty="0" smtClean="0"/>
              <a:t>.</a:t>
            </a:r>
            <a:r>
              <a:rPr lang="ru-RU" dirty="0" smtClean="0"/>
              <a:t> </a:t>
            </a:r>
            <a:r>
              <a:rPr lang="ru-RU" dirty="0" err="1" smtClean="0"/>
              <a:t>Обичат</a:t>
            </a:r>
            <a:r>
              <a:rPr lang="ru-RU" dirty="0" smtClean="0"/>
              <a:t> </a:t>
            </a:r>
            <a:r>
              <a:rPr lang="ru-RU" dirty="0" err="1" smtClean="0"/>
              <a:t>игрите</a:t>
            </a:r>
            <a:r>
              <a:rPr lang="ru-RU" dirty="0" smtClean="0"/>
              <a:t> </a:t>
            </a:r>
            <a:r>
              <a:rPr lang="ru-RU" dirty="0" err="1" smtClean="0"/>
              <a:t>във</a:t>
            </a:r>
            <a:r>
              <a:rPr lang="ru-RU" dirty="0" smtClean="0"/>
              <a:t> </a:t>
            </a:r>
            <a:r>
              <a:rPr lang="ru-RU" dirty="0" err="1" smtClean="0"/>
              <a:t>всичките</a:t>
            </a:r>
            <a:r>
              <a:rPr lang="ru-RU" dirty="0" smtClean="0"/>
              <a:t> им </a:t>
            </a:r>
            <a:r>
              <a:rPr lang="ru-RU" dirty="0" err="1" smtClean="0"/>
              <a:t>форми</a:t>
            </a:r>
            <a:r>
              <a:rPr lang="ru-RU" dirty="0" smtClean="0"/>
              <a:t>- </a:t>
            </a:r>
            <a:r>
              <a:rPr lang="ru-RU" dirty="0" err="1" smtClean="0"/>
              <a:t>подвижни</a:t>
            </a:r>
            <a:r>
              <a:rPr lang="ru-RU" dirty="0" smtClean="0"/>
              <a:t>, </a:t>
            </a:r>
            <a:r>
              <a:rPr lang="ru-RU" dirty="0" err="1" smtClean="0"/>
              <a:t>конструктивни</a:t>
            </a:r>
            <a:r>
              <a:rPr lang="ru-RU" dirty="0" smtClean="0"/>
              <a:t>, сюжетно- </a:t>
            </a:r>
            <a:r>
              <a:rPr lang="ru-RU" dirty="0" err="1" smtClean="0"/>
              <a:t>ролеви</a:t>
            </a:r>
            <a:r>
              <a:rPr lang="ru-RU" dirty="0" smtClean="0"/>
              <a:t>, </a:t>
            </a:r>
            <a:r>
              <a:rPr lang="ru-RU" dirty="0" err="1" smtClean="0"/>
              <a:t>дидактични</a:t>
            </a:r>
            <a:r>
              <a:rPr lang="ru-RU" dirty="0" smtClean="0"/>
              <a:t>, </a:t>
            </a:r>
            <a:r>
              <a:rPr lang="ru-RU" dirty="0" err="1" smtClean="0"/>
              <a:t>автодидактични</a:t>
            </a:r>
            <a:r>
              <a:rPr lang="ru-RU" dirty="0" smtClean="0"/>
              <a:t>, </a:t>
            </a:r>
            <a:r>
              <a:rPr lang="ru-RU" dirty="0" err="1" smtClean="0"/>
              <a:t>театрализирани</a:t>
            </a:r>
            <a:r>
              <a:rPr lang="ru-RU" dirty="0" smtClean="0"/>
              <a:t>, </a:t>
            </a:r>
            <a:r>
              <a:rPr lang="ru-RU" dirty="0" err="1" smtClean="0"/>
              <a:t>игри</a:t>
            </a:r>
            <a:r>
              <a:rPr lang="ru-RU" dirty="0" smtClean="0"/>
              <a:t>- драматизация и др.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xmlns="" val="3427522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лавие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Откриване на новата учебна година</a:t>
            </a:r>
            <a:br>
              <a:rPr lang="bg-BG" dirty="0" smtClean="0"/>
            </a:br>
            <a:r>
              <a:rPr lang="bg-BG" dirty="0" smtClean="0"/>
              <a:t>             2020 -2021г</a:t>
            </a:r>
            <a:endParaRPr lang="bg-BG" dirty="0"/>
          </a:p>
        </p:txBody>
      </p:sp>
      <p:pic>
        <p:nvPicPr>
          <p:cNvPr id="1026" name="Picture 2" descr="C:\Users\HP\Desktop\новата учебна година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275013" y="1752600"/>
            <a:ext cx="5638800" cy="4229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081074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bg-BG" sz="2800" dirty="0" smtClean="0"/>
              <a:t>Златокоса и засмяна,дар дарува есента</a:t>
            </a:r>
            <a:br>
              <a:rPr lang="bg-BG" sz="2800" dirty="0" smtClean="0"/>
            </a:br>
            <a:r>
              <a:rPr lang="bg-BG" sz="2800" dirty="0" smtClean="0"/>
              <a:t>кичи с гиздава премяна дървеса ,треви ,цветя!</a:t>
            </a:r>
            <a:br>
              <a:rPr lang="bg-BG" sz="2800" dirty="0" smtClean="0"/>
            </a:br>
            <a:r>
              <a:rPr lang="bg-BG" sz="2800" dirty="0" smtClean="0"/>
              <a:t>           Есен в група БОН-БОН</a:t>
            </a:r>
            <a:endParaRPr lang="bg-BG" sz="2800" dirty="0"/>
          </a:p>
        </p:txBody>
      </p:sp>
      <p:pic>
        <p:nvPicPr>
          <p:cNvPr id="2050" name="Picture 2" descr="C:\Users\HP\Desktop\хубава есен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5232" y="1825625"/>
            <a:ext cx="3134549" cy="4187825"/>
          </a:xfrm>
          <a:prstGeom prst="rect">
            <a:avLst/>
          </a:prstGeom>
          <a:noFill/>
        </p:spPr>
      </p:pic>
      <p:pic>
        <p:nvPicPr>
          <p:cNvPr id="2051" name="Picture 3" descr="C:\Users\HP\Desktop\подаръци от есент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0632" y="1825625"/>
            <a:ext cx="3134549" cy="41878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92330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dirty="0" smtClean="0"/>
              <a:t>         </a:t>
            </a:r>
            <a:r>
              <a:rPr lang="bg-BG" sz="2200" dirty="0" smtClean="0"/>
              <a:t>ИЗЛОЖБА ,,Есенна прегръдка”</a:t>
            </a:r>
            <a:br>
              <a:rPr lang="bg-BG" sz="2200" dirty="0" smtClean="0"/>
            </a:br>
            <a:r>
              <a:rPr lang="bg-BG" sz="2200" dirty="0" smtClean="0"/>
              <a:t>материалите са осигурени от родители и изработени от децата</a:t>
            </a:r>
            <a:endParaRPr lang="bg-BG" sz="2200" dirty="0"/>
          </a:p>
        </p:txBody>
      </p:sp>
      <p:pic>
        <p:nvPicPr>
          <p:cNvPr id="1026" name="Picture 2" descr="C:\Users\HP\Desktop\БОГАТСТВОТО НА ЕСЕНТА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5232" y="1825625"/>
            <a:ext cx="3134549" cy="4187825"/>
          </a:xfrm>
          <a:prstGeom prst="rect">
            <a:avLst/>
          </a:prstGeom>
          <a:noFill/>
        </p:spPr>
      </p:pic>
      <p:pic>
        <p:nvPicPr>
          <p:cNvPr id="1027" name="Picture 3" descr="C:\Users\HP\Desktop\ЕСЕННА ПРЕГРЪДКА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062757"/>
            <a:ext cx="4951413" cy="37135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86624" y="1330347"/>
            <a:ext cx="4905376" cy="2103120"/>
          </a:xfrm>
        </p:spPr>
        <p:txBody>
          <a:bodyPr rtlCol="0">
            <a:normAutofit fontScale="90000"/>
          </a:bodyPr>
          <a:lstStyle/>
          <a:p>
            <a:pPr rtl="0"/>
            <a:r>
              <a:rPr lang="bg-BG" dirty="0" smtClean="0"/>
              <a:t>Ден на толерантността,а за нас малките –ден на приятелството и доброто</a:t>
            </a:r>
            <a:endParaRPr lang="bg-BG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>
          <a:xfrm>
            <a:off x="7272338" y="528639"/>
            <a:ext cx="4675395" cy="3386136"/>
          </a:xfrm>
        </p:spPr>
        <p:txBody>
          <a:bodyPr rtlCol="0"/>
          <a:lstStyle/>
          <a:p>
            <a:pPr rtl="0"/>
            <a:endParaRPr lang="bg-BG" dirty="0" smtClean="0"/>
          </a:p>
          <a:p>
            <a:pPr rtl="0"/>
            <a:endParaRPr lang="bg-BG" dirty="0"/>
          </a:p>
        </p:txBody>
      </p:sp>
      <p:pic>
        <p:nvPicPr>
          <p:cNvPr id="2050" name="Picture 2" descr="C:\Users\HP\Desktop\ден на приятелството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3"/>
          <a:srcRect l="1250" r="125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97153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В игри се научихме да бъдем добри приятели и да помагаме в нужда</a:t>
            </a:r>
            <a:endParaRPr lang="bg-BG" dirty="0"/>
          </a:p>
        </p:txBody>
      </p:sp>
      <p:sp>
        <p:nvSpPr>
          <p:cNvPr id="7" name="Контейнер за текст 6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Деца водят приятелите си ,които са  си ударили ръчичките</a:t>
            </a:r>
            <a:endParaRPr lang="bg-BG" dirty="0"/>
          </a:p>
        </p:txBody>
      </p:sp>
      <p:sp>
        <p:nvSpPr>
          <p:cNvPr id="10" name="Контейнер за текст 9"/>
          <p:cNvSpPr>
            <a:spLocks noGrp="1"/>
          </p:cNvSpPr>
          <p:nvPr>
            <p:ph type="body" sz="half" idx="19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Помагаме на приятелите си да се хранят</a:t>
            </a:r>
            <a:endParaRPr lang="bg-BG" dirty="0"/>
          </a:p>
        </p:txBody>
      </p:sp>
      <p:pic>
        <p:nvPicPr>
          <p:cNvPr id="3074" name="Picture 2" descr="C:\Users\HP\Desktop\ПОМОЩНИЦИ.jpg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3" cstate="print"/>
          <a:srcRect t="6434" b="6434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3076" name="Picture 4" descr="C:\Users\HP\Desktop\ПРИЯТЕЛСТВО.jpg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 cstate="print"/>
          <a:srcRect t="6434" b="643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6163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МОЛЯ,БЛАГОДАРЯ,ИЗВИНЯВАЙ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 smtClean="0"/>
              <a:t>Научихме много вълшебни думи,които ни помагат да сме вежливи и добри.</a:t>
            </a:r>
            <a:endParaRPr lang="bg-BG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sz="half" idx="19"/>
          </p:nvPr>
        </p:nvSpPr>
        <p:spPr/>
        <p:txBody>
          <a:bodyPr/>
          <a:lstStyle/>
          <a:p>
            <a:r>
              <a:rPr lang="bg-BG" dirty="0" smtClean="0"/>
              <a:t>Нарисувахме сърце ,което подарихме на най-добрия си приятел</a:t>
            </a:r>
            <a:endParaRPr lang="bg-BG" dirty="0"/>
          </a:p>
        </p:txBody>
      </p:sp>
      <p:pic>
        <p:nvPicPr>
          <p:cNvPr id="1026" name="Picture 2" descr="C:\Users\HP\Desktop\толерантност.jpg"/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2" cstate="print"/>
          <a:srcRect t="6434" b="6434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7" name="Picture 3" descr="C:\Users\HP\Desktop\най добър приятел.jpg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 cstate="print"/>
          <a:srcRect t="6434" b="6434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Радваме се на резултата от нашия труд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bg-BG" dirty="0" smtClean="0"/>
              <a:t>Заедно с г-жа Костадинова засяхме семена на различни цветя и те вече покълнаха.Ще ги засеем в двора,където ще ни радват цяло лято!</a:t>
            </a:r>
            <a:endParaRPr lang="bg-BG" dirty="0"/>
          </a:p>
        </p:txBody>
      </p:sp>
      <p:pic>
        <p:nvPicPr>
          <p:cNvPr id="2050" name="Picture 2" descr="C:\Users\HP\Desktop\сеене на семена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0" r="125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1812903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Малките художници от група БОН-БОН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Нарисувахме картини на тема,,Влажните зони на планетата”организирана от агенцията по водите гр.Шумен.Ростислав Христов получи първа награда,а всички останали деца грамоти.</a:t>
            </a:r>
            <a:endParaRPr lang="bg-BG" dirty="0"/>
          </a:p>
        </p:txBody>
      </p:sp>
      <p:pic>
        <p:nvPicPr>
          <p:cNvPr id="3074" name="Picture 2" descr="C:\Users\HP\Desktop\художници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0" r="125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1670028"/>
          </a:xfrm>
        </p:spPr>
        <p:txBody>
          <a:bodyPr/>
          <a:lstStyle/>
          <a:p>
            <a:r>
              <a:rPr lang="bg-BG" dirty="0" smtClean="0"/>
              <a:t>Честит празник мамо!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С много старание и труд децата се подготвиха за празника на майките!Научиха много песни,</a:t>
            </a:r>
            <a:r>
              <a:rPr lang="bg-BG" dirty="0" err="1" smtClean="0"/>
              <a:t>стихчета</a:t>
            </a:r>
            <a:r>
              <a:rPr lang="bg-BG" dirty="0" smtClean="0"/>
              <a:t> и танци и нетърпение очакваха да ги заснемат и да пратим поздрава </a:t>
            </a:r>
            <a:r>
              <a:rPr lang="bg-BG" smtClean="0"/>
              <a:t>на майките!</a:t>
            </a:r>
            <a:endParaRPr lang="bg-BG" dirty="0"/>
          </a:p>
        </p:txBody>
      </p:sp>
      <p:pic>
        <p:nvPicPr>
          <p:cNvPr id="2050" name="Picture 2" descr="C:\Users\HP\Desktop\praznik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 l="1250" r="1250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Поздрав за майките по случай 8-ми март</a:t>
            </a:r>
            <a:endParaRPr lang="bg-BG" dirty="0"/>
          </a:p>
        </p:txBody>
      </p:sp>
      <p:sp>
        <p:nvSpPr>
          <p:cNvPr id="9" name="Контейнер за текст 8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Подарихме им </a:t>
            </a:r>
            <a:r>
              <a:rPr lang="bg-BG" dirty="0" err="1" smtClean="0"/>
              <a:t>мартенички</a:t>
            </a:r>
            <a:r>
              <a:rPr lang="bg-BG" dirty="0" smtClean="0"/>
              <a:t> за здраве</a:t>
            </a:r>
            <a:endParaRPr lang="bg-BG" dirty="0"/>
          </a:p>
        </p:txBody>
      </p:sp>
      <p:sp>
        <p:nvSpPr>
          <p:cNvPr id="13" name="Контейнер за текст 12"/>
          <p:cNvSpPr>
            <a:spLocks noGrp="1"/>
          </p:cNvSpPr>
          <p:nvPr>
            <p:ph type="body" sz="half" idx="21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Подарихме им красивите звезди</a:t>
            </a:r>
            <a:endParaRPr lang="bg-BG" dirty="0"/>
          </a:p>
        </p:txBody>
      </p:sp>
      <p:sp>
        <p:nvSpPr>
          <p:cNvPr id="14" name="Контейнер за текст 13"/>
          <p:cNvSpPr>
            <a:spLocks noGrp="1"/>
          </p:cNvSpPr>
          <p:nvPr>
            <p:ph type="body" sz="half" idx="22"/>
          </p:nvPr>
        </p:nvSpPr>
        <p:spPr/>
        <p:txBody>
          <a:bodyPr rtlCol="0"/>
          <a:lstStyle/>
          <a:p>
            <a:pPr rtl="0"/>
            <a:r>
              <a:rPr lang="bg-BG" dirty="0" smtClean="0"/>
              <a:t>Подарихме им калинки за щастие</a:t>
            </a:r>
            <a:endParaRPr lang="bg-BG" dirty="0"/>
          </a:p>
        </p:txBody>
      </p:sp>
      <p:pic>
        <p:nvPicPr>
          <p:cNvPr id="1026" name="Picture 2" descr="C:\Users\HP\Desktop\martenici.jpg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3"/>
          <a:srcRect l="13336" r="13336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7" name="Picture 3" descr="C:\Users\HP\Desktop\zvezdi.jpg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4"/>
          <a:srcRect l="13315" r="13315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8" name="Picture 4" descr="C:\Users\HP\Desktop\kalinki.jpg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5"/>
          <a:srcRect l="13336" r="1333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42303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ИДЕ ТОЗИ ПРАЗНИК ВЕСЕЛ</a:t>
            </a:r>
            <a:br>
              <a:rPr lang="bg-BG" dirty="0" smtClean="0"/>
            </a:br>
            <a:r>
              <a:rPr lang="bg-BG" dirty="0" smtClean="0"/>
              <a:t>ШАРЕНИ ЯЙЦА ДОНЕСЪЛ</a:t>
            </a: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24758"/>
          </a:xfrm>
        </p:spPr>
        <p:txBody>
          <a:bodyPr>
            <a:normAutofit/>
          </a:bodyPr>
          <a:lstStyle/>
          <a:p>
            <a:r>
              <a:rPr lang="bg-BG" dirty="0" smtClean="0"/>
              <a:t>ЖЪЛТИ,СИНИ И ЧЕРВЕНИ,ВСИЧКИТЕ ЛИ СА ЗА МЕНЕ</a:t>
            </a:r>
            <a:endParaRPr lang="bg-BG" dirty="0"/>
          </a:p>
        </p:txBody>
      </p:sp>
      <p:sp>
        <p:nvSpPr>
          <p:cNvPr id="6" name="Текстов контейнер 5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810458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ЩЕ СИ ИЗБЕРА ЯЙЦЕ СЪС ЖЕЛЯЗНО СЪРЧИЦЕ</a:t>
            </a:r>
            <a:endParaRPr lang="bg-BG" dirty="0"/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sz="half" idx="22"/>
          </p:nvPr>
        </p:nvSpPr>
        <p:spPr/>
        <p:txBody>
          <a:bodyPr/>
          <a:lstStyle/>
          <a:p>
            <a:r>
              <a:rPr lang="bg-BG" dirty="0" smtClean="0"/>
              <a:t>НА ВЕЛИКДЕН КОЗУНАК,ХАПНА МАЛКИЯТ ЮНАК</a:t>
            </a:r>
            <a:endParaRPr lang="bg-BG" dirty="0"/>
          </a:p>
        </p:txBody>
      </p:sp>
      <p:pic>
        <p:nvPicPr>
          <p:cNvPr id="1026" name="Picture 2" descr="C:\Users\HP\Desktop\яйца.jpg"/>
          <p:cNvPicPr>
            <a:picLocks noGrp="1" noChangeAspect="1" noChangeArrowheads="1"/>
          </p:cNvPicPr>
          <p:nvPr>
            <p:ph type="pic" sz="quarter" idx="19"/>
          </p:nvPr>
        </p:nvPicPr>
        <p:blipFill>
          <a:blip r:embed="rId2"/>
          <a:srcRect t="11645" b="11645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7" name="Picture 3" descr="C:\Users\HP\Desktop\яйца2.jpg"/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3"/>
          <a:srcRect t="11667" b="11667"/>
          <a:stretch>
            <a:fillRect/>
          </a:stretch>
        </p:blipFill>
        <p:spPr bwMode="auto">
          <a:prstGeom prst="rect">
            <a:avLst/>
          </a:prstGeom>
          <a:noFill/>
        </p:spPr>
      </p:pic>
      <p:pic>
        <p:nvPicPr>
          <p:cNvPr id="1028" name="Picture 4" descr="C:\Users\HP\Desktop\изложба.jpg"/>
          <p:cNvPicPr>
            <a:picLocks noGrp="1" noChangeAspect="1" noChangeArrowheads="1"/>
          </p:cNvPicPr>
          <p:nvPr>
            <p:ph type="pic" sz="quarter" idx="20"/>
          </p:nvPr>
        </p:nvPicPr>
        <p:blipFill>
          <a:blip r:embed="rId4"/>
          <a:srcRect l="13336" r="13336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 rtlCol="0">
            <a:noAutofit/>
          </a:bodyPr>
          <a:lstStyle/>
          <a:p>
            <a:pPr rtl="0"/>
            <a:r>
              <a:rPr lang="bg-BG" sz="2400" dirty="0" smtClean="0"/>
              <a:t>На славянските народи,</a:t>
            </a:r>
            <a:br>
              <a:rPr lang="bg-BG" sz="2400" dirty="0" smtClean="0"/>
            </a:br>
            <a:r>
              <a:rPr lang="bg-BG" sz="2400" dirty="0" smtClean="0"/>
              <a:t>в стари ,</a:t>
            </a:r>
            <a:r>
              <a:rPr lang="bg-BG" sz="2400" dirty="0" err="1" smtClean="0"/>
              <a:t>стари</a:t>
            </a:r>
            <a:r>
              <a:rPr lang="bg-BG" sz="2400" dirty="0" smtClean="0"/>
              <a:t> времена</a:t>
            </a:r>
            <a:br>
              <a:rPr lang="bg-BG" sz="2400" dirty="0" smtClean="0"/>
            </a:br>
            <a:r>
              <a:rPr lang="bg-BG" sz="2400" dirty="0" smtClean="0"/>
              <a:t>дали Кирил и Методий</a:t>
            </a:r>
            <a:br>
              <a:rPr lang="bg-BG" sz="2400" dirty="0" smtClean="0"/>
            </a:br>
            <a:r>
              <a:rPr lang="bg-BG" sz="2400" dirty="0" smtClean="0"/>
              <a:t>златни букви писмена</a:t>
            </a:r>
            <a:endParaRPr lang="bg-BG" sz="2400" dirty="0"/>
          </a:p>
        </p:txBody>
      </p:sp>
      <p:sp>
        <p:nvSpPr>
          <p:cNvPr id="4" name="Контейнер за текст 3"/>
          <p:cNvSpPr>
            <a:spLocks noGrp="1"/>
          </p:cNvSpPr>
          <p:nvPr>
            <p:ph type="body" sz="half" idx="2"/>
          </p:nvPr>
        </p:nvSpPr>
        <p:spPr/>
        <p:txBody>
          <a:bodyPr rtlCol="0">
            <a:normAutofit/>
          </a:bodyPr>
          <a:lstStyle/>
          <a:p>
            <a:pPr rtl="0"/>
            <a:r>
              <a:rPr lang="bg-BG" sz="2800" dirty="0" smtClean="0"/>
              <a:t>Празник на буквите и приказките </a:t>
            </a:r>
          </a:p>
        </p:txBody>
      </p:sp>
      <p:pic>
        <p:nvPicPr>
          <p:cNvPr id="2050" name="Picture 2" descr="C:\Users\HP\Desktop\24 май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428750" y="871537"/>
            <a:ext cx="4656615" cy="5029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05728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431377_win32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_9532627_TF03431377_TF03431377" id="{949AC398-3271-451C-9689-D43E99712843}" vid="{F58D95FB-041A-47E0-9DE2-505E39E67582}"/>
    </a:ext>
  </a:extLst>
</a:theme>
</file>

<file path=ppt/theme/theme2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tf03431377_win32</Template>
  <TotalTime>98</TotalTime>
  <Words>407</Words>
  <Application>Microsoft Office PowerPoint</Application>
  <PresentationFormat>По избор</PresentationFormat>
  <Paragraphs>45</Paragraphs>
  <Slides>15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15</vt:i4>
      </vt:variant>
    </vt:vector>
  </HeadingPairs>
  <TitlesOfParts>
    <vt:vector size="16" baseType="lpstr">
      <vt:lpstr>tf03431377_win32</vt:lpstr>
      <vt:lpstr>    ГРУПА  БОН-БОН</vt:lpstr>
      <vt:lpstr>Учебна 2020-2021г </vt:lpstr>
      <vt:lpstr>            Децата -бонбони</vt:lpstr>
      <vt:lpstr>Откриване на новата учебна година              2020 -2021г</vt:lpstr>
      <vt:lpstr>Златокоса и засмяна,дар дарува есента кичи с гиздава премяна дървеса ,треви ,цветя!            Есен в група БОН-БОН</vt:lpstr>
      <vt:lpstr>         ИЗЛОЖБА ,,Есенна прегръдка” материалите са осигурени от родители и изработени от децата</vt:lpstr>
      <vt:lpstr>Ден на толерантността,а за нас малките –ден на приятелството и доброто</vt:lpstr>
      <vt:lpstr>В игри се научихме да бъдем добри приятели и да помагаме в нужда</vt:lpstr>
      <vt:lpstr>МОЛЯ,БЛАГОДАРЯ,ИЗВИНЯВАЙ</vt:lpstr>
      <vt:lpstr>Радваме се на резултата от нашия труд</vt:lpstr>
      <vt:lpstr>Малките художници от група БОН-БОН</vt:lpstr>
      <vt:lpstr>Честит празник мамо!</vt:lpstr>
      <vt:lpstr>Поздрав за майките по случай 8-ми март</vt:lpstr>
      <vt:lpstr>ИДЕ ТОЗИ ПРАЗНИК ВЕСЕЛ ШАРЕНИ ЯЙЦА ДОНЕСЪЛ</vt:lpstr>
      <vt:lpstr>На славянските народи, в стари ,стари времена дали Кирил и Методий златни букви писмена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БОН-БОН </dc:title>
  <dc:creator>HP</dc:creator>
  <cp:lastModifiedBy>HP</cp:lastModifiedBy>
  <cp:revision>41</cp:revision>
  <dcterms:created xsi:type="dcterms:W3CDTF">2021-04-27T10:23:15Z</dcterms:created>
  <dcterms:modified xsi:type="dcterms:W3CDTF">2021-06-04T10:00:03Z</dcterms:modified>
</cp:coreProperties>
</file>